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6705600"/>
  <p:notesSz cx="20104100" cy="6705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2078736"/>
            <a:ext cx="17088486" cy="1408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3755136"/>
            <a:ext cx="14072870" cy="167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rgbClr val="ED1C2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rgbClr val="ED1C2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1542288"/>
            <a:ext cx="8745284" cy="44256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1542288"/>
            <a:ext cx="8745284" cy="44256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rgbClr val="ED1C2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63" y="2363"/>
            <a:ext cx="20099372" cy="67001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61608" y="259366"/>
            <a:ext cx="3380882" cy="865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0" i="0">
                <a:solidFill>
                  <a:srgbClr val="ED1C2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9508" y="2272051"/>
            <a:ext cx="17165083" cy="2273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6236208"/>
            <a:ext cx="6433312" cy="335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6236208"/>
            <a:ext cx="4623943" cy="335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6236208"/>
            <a:ext cx="4623943" cy="335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723" y="226564"/>
            <a:ext cx="4973955" cy="490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50" spc="-360" b="1">
                <a:solidFill>
                  <a:srgbClr val="2E3092"/>
                </a:solidFill>
                <a:latin typeface="Tahoma"/>
                <a:cs typeface="Tahoma"/>
              </a:rPr>
              <a:t>TRƯỜNG</a:t>
            </a:r>
            <a:r>
              <a:rPr dirty="0" sz="3050" spc="-150" b="1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340" b="1">
                <a:solidFill>
                  <a:srgbClr val="2E3092"/>
                </a:solidFill>
                <a:latin typeface="Tahoma"/>
                <a:cs typeface="Tahoma"/>
              </a:rPr>
              <a:t>MẦM</a:t>
            </a:r>
            <a:r>
              <a:rPr dirty="0" sz="3050" spc="-150" b="1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315" b="1">
                <a:solidFill>
                  <a:srgbClr val="2E3092"/>
                </a:solidFill>
                <a:latin typeface="Tahoma"/>
                <a:cs typeface="Tahoma"/>
              </a:rPr>
              <a:t>NON</a:t>
            </a:r>
            <a:r>
              <a:rPr dirty="0" sz="3050" spc="-150" b="1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380" b="1">
                <a:solidFill>
                  <a:srgbClr val="2E3092"/>
                </a:solidFill>
                <a:latin typeface="Tahoma"/>
                <a:cs typeface="Tahoma"/>
              </a:rPr>
              <a:t>SƠN</a:t>
            </a:r>
            <a:r>
              <a:rPr dirty="0" sz="3050" spc="-150" b="1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450" b="1">
                <a:solidFill>
                  <a:srgbClr val="2E3092"/>
                </a:solidFill>
                <a:latin typeface="Tahoma"/>
                <a:cs typeface="Tahoma"/>
              </a:rPr>
              <a:t>C</a:t>
            </a:r>
            <a:r>
              <a:rPr dirty="0" sz="3050" spc="-170" b="1">
                <a:solidFill>
                  <a:srgbClr val="2E3092"/>
                </a:solidFill>
                <a:latin typeface="Tahoma"/>
                <a:cs typeface="Tahoma"/>
              </a:rPr>
              <a:t>A</a:t>
            </a:r>
            <a:r>
              <a:rPr dirty="0" sz="3050" spc="-150" b="1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05" b="1">
                <a:solidFill>
                  <a:srgbClr val="2E3092"/>
                </a:solidFill>
                <a:latin typeface="Tahoma"/>
                <a:cs typeface="Tahoma"/>
              </a:rPr>
              <a:t>6</a:t>
            </a:r>
            <a:endParaRPr sz="305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34290">
              <a:lnSpc>
                <a:spcPct val="100000"/>
              </a:lnSpc>
              <a:spcBef>
                <a:spcPts val="110"/>
              </a:spcBef>
            </a:pPr>
            <a:r>
              <a:rPr dirty="0" spc="-590"/>
              <a:t>T</a:t>
            </a:r>
            <a:r>
              <a:rPr dirty="0" spc="-685"/>
              <a:t>H</a:t>
            </a:r>
            <a:r>
              <a:rPr dirty="0" spc="-750"/>
              <a:t>Ô</a:t>
            </a:r>
            <a:r>
              <a:rPr dirty="0" spc="-370"/>
              <a:t>NG</a:t>
            </a:r>
            <a:r>
              <a:rPr dirty="0" spc="-320"/>
              <a:t> </a:t>
            </a:r>
            <a:r>
              <a:rPr dirty="0" spc="-100"/>
              <a:t>B</a:t>
            </a:r>
            <a:r>
              <a:rPr dirty="0" spc="-160"/>
              <a:t>Á</a:t>
            </a:r>
            <a:r>
              <a:rPr dirty="0" spc="-745"/>
              <a:t>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00441" y="1172204"/>
            <a:ext cx="9509125" cy="865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500" spc="-620">
                <a:solidFill>
                  <a:srgbClr val="ED1C24"/>
                </a:solidFill>
                <a:latin typeface="Tahoma"/>
                <a:cs typeface="Tahoma"/>
              </a:rPr>
              <a:t>T</a:t>
            </a:r>
            <a:r>
              <a:rPr dirty="0" sz="5500" spc="-700">
                <a:solidFill>
                  <a:srgbClr val="ED1C24"/>
                </a:solidFill>
                <a:latin typeface="Tahoma"/>
                <a:cs typeface="Tahoma"/>
              </a:rPr>
              <a:t>U</a:t>
            </a:r>
            <a:r>
              <a:rPr dirty="0" sz="5500" spc="-350">
                <a:solidFill>
                  <a:srgbClr val="ED1C24"/>
                </a:solidFill>
                <a:latin typeface="Tahoma"/>
                <a:cs typeface="Tahoma"/>
              </a:rPr>
              <a:t>YỂN</a:t>
            </a:r>
            <a:r>
              <a:rPr dirty="0" sz="5500" spc="-355">
                <a:solidFill>
                  <a:srgbClr val="ED1C24"/>
                </a:solidFill>
                <a:latin typeface="Tahoma"/>
                <a:cs typeface="Tahoma"/>
              </a:rPr>
              <a:t> </a:t>
            </a:r>
            <a:r>
              <a:rPr dirty="0" sz="5500" spc="-5">
                <a:solidFill>
                  <a:srgbClr val="ED1C24"/>
                </a:solidFill>
                <a:latin typeface="Tahoma"/>
                <a:cs typeface="Tahoma"/>
              </a:rPr>
              <a:t>S</a:t>
            </a:r>
            <a:r>
              <a:rPr dirty="0" sz="5500" spc="-495">
                <a:solidFill>
                  <a:srgbClr val="ED1C24"/>
                </a:solidFill>
                <a:latin typeface="Tahoma"/>
                <a:cs typeface="Tahoma"/>
              </a:rPr>
              <a:t>INH</a:t>
            </a:r>
            <a:r>
              <a:rPr dirty="0" sz="5500" spc="-360">
                <a:solidFill>
                  <a:srgbClr val="ED1C24"/>
                </a:solidFill>
                <a:latin typeface="Tahoma"/>
                <a:cs typeface="Tahoma"/>
              </a:rPr>
              <a:t> </a:t>
            </a:r>
            <a:r>
              <a:rPr dirty="0" sz="5500" spc="-285">
                <a:solidFill>
                  <a:srgbClr val="ED1C24"/>
                </a:solidFill>
                <a:latin typeface="Tahoma"/>
                <a:cs typeface="Tahoma"/>
              </a:rPr>
              <a:t>N</a:t>
            </a:r>
            <a:r>
              <a:rPr dirty="0" sz="5500" spc="-260">
                <a:solidFill>
                  <a:srgbClr val="ED1C24"/>
                </a:solidFill>
                <a:latin typeface="Tahoma"/>
                <a:cs typeface="Tahoma"/>
              </a:rPr>
              <a:t>Ă</a:t>
            </a:r>
            <a:r>
              <a:rPr dirty="0" sz="5500" spc="50">
                <a:solidFill>
                  <a:srgbClr val="ED1C24"/>
                </a:solidFill>
                <a:latin typeface="Tahoma"/>
                <a:cs typeface="Tahoma"/>
              </a:rPr>
              <a:t>M</a:t>
            </a:r>
            <a:r>
              <a:rPr dirty="0" sz="5500" spc="-355">
                <a:solidFill>
                  <a:srgbClr val="ED1C24"/>
                </a:solidFill>
                <a:latin typeface="Tahoma"/>
                <a:cs typeface="Tahoma"/>
              </a:rPr>
              <a:t> </a:t>
            </a:r>
            <a:r>
              <a:rPr dirty="0" sz="5500" spc="-655">
                <a:solidFill>
                  <a:srgbClr val="ED1C24"/>
                </a:solidFill>
                <a:latin typeface="Tahoma"/>
                <a:cs typeface="Tahoma"/>
              </a:rPr>
              <a:t>H</a:t>
            </a:r>
            <a:r>
              <a:rPr dirty="0" sz="5500" spc="-835">
                <a:solidFill>
                  <a:srgbClr val="ED1C24"/>
                </a:solidFill>
                <a:latin typeface="Tahoma"/>
                <a:cs typeface="Tahoma"/>
              </a:rPr>
              <a:t>Ọ</a:t>
            </a:r>
            <a:r>
              <a:rPr dirty="0" sz="5500" spc="-240">
                <a:solidFill>
                  <a:srgbClr val="ED1C24"/>
                </a:solidFill>
                <a:latin typeface="Tahoma"/>
                <a:cs typeface="Tahoma"/>
              </a:rPr>
              <a:t>C</a:t>
            </a:r>
            <a:r>
              <a:rPr dirty="0" sz="5500" spc="-355">
                <a:solidFill>
                  <a:srgbClr val="ED1C24"/>
                </a:solidFill>
                <a:latin typeface="Tahoma"/>
                <a:cs typeface="Tahoma"/>
              </a:rPr>
              <a:t> </a:t>
            </a:r>
            <a:r>
              <a:rPr dirty="0" sz="5500" spc="-240">
                <a:solidFill>
                  <a:srgbClr val="ED1C24"/>
                </a:solidFill>
                <a:latin typeface="Tahoma"/>
                <a:cs typeface="Tahoma"/>
              </a:rPr>
              <a:t>2023-2024</a:t>
            </a:r>
            <a:endParaRPr sz="55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346" y="4610684"/>
            <a:ext cx="18651238" cy="132789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69508" y="2272051"/>
            <a:ext cx="8773795" cy="2273935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3050" spc="-85">
                <a:solidFill>
                  <a:srgbClr val="2E3092"/>
                </a:solidFill>
                <a:latin typeface="Tahoma"/>
                <a:cs typeface="Tahoma"/>
              </a:rPr>
              <a:t>-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Nhà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55">
                <a:solidFill>
                  <a:srgbClr val="2E3092"/>
                </a:solidFill>
                <a:latin typeface="Tahoma"/>
                <a:cs typeface="Tahoma"/>
              </a:rPr>
              <a:t>trẻ: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20">
                <a:solidFill>
                  <a:srgbClr val="2E3092"/>
                </a:solidFill>
                <a:latin typeface="Tahoma"/>
                <a:cs typeface="Tahoma"/>
              </a:rPr>
              <a:t>13-18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70">
                <a:solidFill>
                  <a:srgbClr val="2E3092"/>
                </a:solidFill>
                <a:latin typeface="Tahoma"/>
                <a:cs typeface="Tahoma"/>
              </a:rPr>
              <a:t>tháng: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15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85">
                <a:solidFill>
                  <a:srgbClr val="2E3092"/>
                </a:solidFill>
                <a:latin typeface="Tahoma"/>
                <a:cs typeface="Tahoma"/>
              </a:rPr>
              <a:t>(Tháng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3/2022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50">
                <a:solidFill>
                  <a:srgbClr val="2E3092"/>
                </a:solidFill>
                <a:latin typeface="Tahoma"/>
                <a:cs typeface="Tahoma"/>
              </a:rPr>
              <a:t>đến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40">
                <a:solidFill>
                  <a:srgbClr val="2E3092"/>
                </a:solidFill>
                <a:latin typeface="Tahoma"/>
                <a:cs typeface="Tahoma"/>
              </a:rPr>
              <a:t>tháng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8/2022).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20">
                <a:solidFill>
                  <a:srgbClr val="2E3092"/>
                </a:solidFill>
                <a:latin typeface="Tahoma"/>
                <a:cs typeface="Tahoma"/>
              </a:rPr>
              <a:t>19-24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70">
                <a:solidFill>
                  <a:srgbClr val="2E3092"/>
                </a:solidFill>
                <a:latin typeface="Tahoma"/>
                <a:cs typeface="Tahoma"/>
              </a:rPr>
              <a:t>tháng: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9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85">
                <a:solidFill>
                  <a:srgbClr val="2E3092"/>
                </a:solidFill>
                <a:latin typeface="Tahoma"/>
                <a:cs typeface="Tahoma"/>
              </a:rPr>
              <a:t>(Tháng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9/2021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50">
                <a:solidFill>
                  <a:srgbClr val="2E3092"/>
                </a:solidFill>
                <a:latin typeface="Tahoma"/>
                <a:cs typeface="Tahoma"/>
              </a:rPr>
              <a:t>đến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40">
                <a:solidFill>
                  <a:srgbClr val="2E3092"/>
                </a:solidFill>
                <a:latin typeface="Tahoma"/>
                <a:cs typeface="Tahoma"/>
              </a:rPr>
              <a:t>tháng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55">
                <a:solidFill>
                  <a:srgbClr val="2E3092"/>
                </a:solidFill>
                <a:latin typeface="Tahoma"/>
                <a:cs typeface="Tahoma"/>
              </a:rPr>
              <a:t>02/2022).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20">
                <a:solidFill>
                  <a:srgbClr val="2E3092"/>
                </a:solidFill>
                <a:latin typeface="Tahoma"/>
                <a:cs typeface="Tahoma"/>
              </a:rPr>
              <a:t>25-36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70">
                <a:solidFill>
                  <a:srgbClr val="2E3092"/>
                </a:solidFill>
                <a:latin typeface="Tahoma"/>
                <a:cs typeface="Tahoma"/>
              </a:rPr>
              <a:t>tháng: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10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85">
                <a:solidFill>
                  <a:srgbClr val="2E3092"/>
                </a:solidFill>
                <a:latin typeface="Tahoma"/>
                <a:cs typeface="Tahoma"/>
              </a:rPr>
              <a:t>(Tháng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9/2020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50">
                <a:solidFill>
                  <a:srgbClr val="2E3092"/>
                </a:solidFill>
                <a:latin typeface="Tahoma"/>
                <a:cs typeface="Tahoma"/>
              </a:rPr>
              <a:t>đến</a:t>
            </a:r>
            <a:r>
              <a:rPr dirty="0" sz="3050" spc="-190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40">
                <a:solidFill>
                  <a:srgbClr val="2E3092"/>
                </a:solidFill>
                <a:latin typeface="Tahoma"/>
                <a:cs typeface="Tahoma"/>
              </a:rPr>
              <a:t>tháng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8/2021).</a:t>
            </a:r>
            <a:endParaRPr sz="30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72070" y="2235646"/>
            <a:ext cx="5594985" cy="2273935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3050" spc="-85">
                <a:solidFill>
                  <a:srgbClr val="2E3092"/>
                </a:solidFill>
                <a:latin typeface="Tahoma"/>
                <a:cs typeface="Tahoma"/>
              </a:rPr>
              <a:t>-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65">
                <a:solidFill>
                  <a:srgbClr val="2E3092"/>
                </a:solidFill>
                <a:latin typeface="Tahoma"/>
                <a:cs typeface="Tahoma"/>
              </a:rPr>
              <a:t>Mẫu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00">
                <a:solidFill>
                  <a:srgbClr val="2E3092"/>
                </a:solidFill>
                <a:latin typeface="Tahoma"/>
                <a:cs typeface="Tahoma"/>
              </a:rPr>
              <a:t>giáo: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Lớp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5">
                <a:solidFill>
                  <a:srgbClr val="2E3092"/>
                </a:solidFill>
                <a:latin typeface="Tahoma"/>
                <a:cs typeface="Tahoma"/>
              </a:rPr>
              <a:t>mầm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65">
                <a:solidFill>
                  <a:srgbClr val="2E3092"/>
                </a:solidFill>
                <a:latin typeface="Tahoma"/>
                <a:cs typeface="Tahoma"/>
              </a:rPr>
              <a:t>(sinh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5">
                <a:solidFill>
                  <a:srgbClr val="2E3092"/>
                </a:solidFill>
                <a:latin typeface="Tahoma"/>
                <a:cs typeface="Tahoma"/>
              </a:rPr>
              <a:t>năm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2020):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40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4691380" algn="l"/>
              </a:tabLst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Lớp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>
                <a:solidFill>
                  <a:srgbClr val="2E3092"/>
                </a:solidFill>
                <a:latin typeface="Tahoma"/>
                <a:cs typeface="Tahoma"/>
              </a:rPr>
              <a:t>chồi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65">
                <a:solidFill>
                  <a:srgbClr val="2E3092"/>
                </a:solidFill>
                <a:latin typeface="Tahoma"/>
                <a:cs typeface="Tahoma"/>
              </a:rPr>
              <a:t>(sinh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5">
                <a:solidFill>
                  <a:srgbClr val="2E3092"/>
                </a:solidFill>
                <a:latin typeface="Tahoma"/>
                <a:cs typeface="Tahoma"/>
              </a:rPr>
              <a:t>năm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2019):</a:t>
            </a:r>
            <a:r>
              <a:rPr dirty="0" sz="3050">
                <a:solidFill>
                  <a:srgbClr val="2E3092"/>
                </a:solidFill>
                <a:latin typeface="Tahoma"/>
                <a:cs typeface="Tahoma"/>
              </a:rPr>
              <a:t>	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15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endParaRPr sz="3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4688205" algn="l"/>
              </a:tabLst>
            </a:pPr>
            <a:r>
              <a:rPr dirty="0" sz="3050" spc="-375">
                <a:solidFill>
                  <a:srgbClr val="2E3092"/>
                </a:solidFill>
                <a:latin typeface="Tahoma"/>
                <a:cs typeface="Tahoma"/>
              </a:rPr>
              <a:t>+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Lớp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45">
                <a:solidFill>
                  <a:srgbClr val="2E3092"/>
                </a:solidFill>
                <a:latin typeface="Tahoma"/>
                <a:cs typeface="Tahoma"/>
              </a:rPr>
              <a:t>lá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65">
                <a:solidFill>
                  <a:srgbClr val="2E3092"/>
                </a:solidFill>
                <a:latin typeface="Tahoma"/>
                <a:cs typeface="Tahoma"/>
              </a:rPr>
              <a:t>(sinh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35">
                <a:solidFill>
                  <a:srgbClr val="2E3092"/>
                </a:solidFill>
                <a:latin typeface="Tahoma"/>
                <a:cs typeface="Tahoma"/>
              </a:rPr>
              <a:t>năm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60">
                <a:solidFill>
                  <a:srgbClr val="2E3092"/>
                </a:solidFill>
                <a:latin typeface="Tahoma"/>
                <a:cs typeface="Tahoma"/>
              </a:rPr>
              <a:t>2018):</a:t>
            </a:r>
            <a:r>
              <a:rPr dirty="0" sz="3050">
                <a:solidFill>
                  <a:srgbClr val="2E3092"/>
                </a:solidFill>
                <a:latin typeface="Tahoma"/>
                <a:cs typeface="Tahoma"/>
              </a:rPr>
              <a:t>	</a:t>
            </a:r>
            <a:r>
              <a:rPr dirty="0" sz="3050" spc="-130">
                <a:solidFill>
                  <a:srgbClr val="2E3092"/>
                </a:solidFill>
                <a:latin typeface="Tahoma"/>
                <a:cs typeface="Tahoma"/>
              </a:rPr>
              <a:t>10</a:t>
            </a:r>
            <a:r>
              <a:rPr dirty="0" sz="3050" spc="-195">
                <a:solidFill>
                  <a:srgbClr val="2E3092"/>
                </a:solidFill>
                <a:latin typeface="Tahoma"/>
                <a:cs typeface="Tahoma"/>
              </a:rPr>
              <a:t> </a:t>
            </a:r>
            <a:r>
              <a:rPr dirty="0" sz="3050" spc="-110">
                <a:solidFill>
                  <a:srgbClr val="2E3092"/>
                </a:solidFill>
                <a:latin typeface="Tahoma"/>
                <a:cs typeface="Tahoma"/>
              </a:rPr>
              <a:t>bé</a:t>
            </a:r>
            <a:endParaRPr sz="30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3623" y="4681764"/>
            <a:ext cx="17755235" cy="107188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2973070" marR="5080" indent="-2961005">
              <a:lnSpc>
                <a:spcPts val="4210"/>
              </a:lnSpc>
              <a:spcBef>
                <a:spcPts val="15"/>
              </a:spcBef>
            </a:pP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-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Nhà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110" b="1">
                <a:solidFill>
                  <a:srgbClr val="ED1C24"/>
                </a:solidFill>
                <a:latin typeface="Arial"/>
                <a:cs typeface="Arial"/>
              </a:rPr>
              <a:t>trường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5" b="1">
                <a:solidFill>
                  <a:srgbClr val="ED1C24"/>
                </a:solidFill>
                <a:latin typeface="Arial"/>
                <a:cs typeface="Arial"/>
              </a:rPr>
              <a:t>sẽ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phát </a:t>
            </a:r>
            <a:r>
              <a:rPr dirty="0" sz="3350" b="1">
                <a:solidFill>
                  <a:srgbClr val="ED1C24"/>
                </a:solidFill>
                <a:latin typeface="Arial"/>
                <a:cs typeface="Arial"/>
              </a:rPr>
              <a:t>hồ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190" b="1">
                <a:solidFill>
                  <a:srgbClr val="ED1C24"/>
                </a:solidFill>
                <a:latin typeface="Arial"/>
                <a:cs typeface="Arial"/>
              </a:rPr>
              <a:t>sơ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204" b="1">
                <a:solidFill>
                  <a:srgbClr val="ED1C24"/>
                </a:solidFill>
                <a:latin typeface="Arial"/>
                <a:cs typeface="Arial"/>
              </a:rPr>
              <a:t>từ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ngày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5" b="1">
                <a:solidFill>
                  <a:srgbClr val="ED1C24"/>
                </a:solidFill>
                <a:latin typeface="Arial"/>
                <a:cs typeface="Arial"/>
              </a:rPr>
              <a:t>03/7/2023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đến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5" b="1">
                <a:solidFill>
                  <a:srgbClr val="ED1C24"/>
                </a:solidFill>
                <a:latin typeface="Arial"/>
                <a:cs typeface="Arial"/>
              </a:rPr>
              <a:t>14/7/2023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0" b="1">
                <a:solidFill>
                  <a:srgbClr val="ED1C24"/>
                </a:solidFill>
                <a:latin typeface="Arial"/>
                <a:cs typeface="Arial"/>
              </a:rPr>
              <a:t>(thfí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25" b="1">
                <a:solidFill>
                  <a:srgbClr val="ED1C24"/>
                </a:solidFill>
                <a:latin typeface="Arial"/>
                <a:cs typeface="Arial"/>
              </a:rPr>
              <a:t>bảy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5" b="1">
                <a:solidFill>
                  <a:srgbClr val="ED1C24"/>
                </a:solidFill>
                <a:latin typeface="Arial"/>
                <a:cs typeface="Arial"/>
              </a:rPr>
              <a:t>và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b="1">
                <a:solidFill>
                  <a:srgbClr val="ED1C24"/>
                </a:solidFill>
                <a:latin typeface="Arial"/>
                <a:cs typeface="Arial"/>
              </a:rPr>
              <a:t>chủ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nhật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nghỉ), </a:t>
            </a:r>
            <a:r>
              <a:rPr dirty="0" sz="3350" spc="-91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khi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đi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5" b="1">
                <a:solidFill>
                  <a:srgbClr val="ED1C24"/>
                </a:solidFill>
                <a:latin typeface="Arial"/>
                <a:cs typeface="Arial"/>
              </a:rPr>
              <a:t>phụ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25" b="1">
                <a:solidFill>
                  <a:srgbClr val="ED1C24"/>
                </a:solidFill>
                <a:latin typeface="Arial"/>
                <a:cs typeface="Arial"/>
              </a:rPr>
              <a:t>huynh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95" b="1">
                <a:solidFill>
                  <a:srgbClr val="ED1C24"/>
                </a:solidFill>
                <a:latin typeface="Arial"/>
                <a:cs typeface="Arial"/>
              </a:rPr>
              <a:t>nhớ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mang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10" b="1">
                <a:solidFill>
                  <a:srgbClr val="ED1C24"/>
                </a:solidFill>
                <a:latin typeface="Arial"/>
                <a:cs typeface="Arial"/>
              </a:rPr>
              <a:t>theo: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40" b="1">
                <a:solidFill>
                  <a:srgbClr val="ED1C24"/>
                </a:solidFill>
                <a:latin typeface="Arial"/>
                <a:cs typeface="Arial"/>
              </a:rPr>
              <a:t>Bản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10" b="1">
                <a:solidFill>
                  <a:srgbClr val="ED1C24"/>
                </a:solidFill>
                <a:latin typeface="Arial"/>
                <a:cs typeface="Arial"/>
              </a:rPr>
              <a:t>sao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25" b="1">
                <a:solidFill>
                  <a:srgbClr val="ED1C24"/>
                </a:solidFill>
                <a:latin typeface="Arial"/>
                <a:cs typeface="Arial"/>
              </a:rPr>
              <a:t>khai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35" b="1">
                <a:solidFill>
                  <a:srgbClr val="ED1C24"/>
                </a:solidFill>
                <a:latin typeface="Arial"/>
                <a:cs typeface="Arial"/>
              </a:rPr>
              <a:t>sinh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dirty="0" sz="3350" spc="-10" b="1">
                <a:solidFill>
                  <a:srgbClr val="ED1C24"/>
                </a:solidFill>
                <a:latin typeface="Arial"/>
                <a:cs typeface="Arial"/>
              </a:rPr>
              <a:t>của</a:t>
            </a:r>
            <a:r>
              <a:rPr dirty="0" sz="3350" spc="30" b="1">
                <a:solidFill>
                  <a:srgbClr val="ED1C24"/>
                </a:solidFill>
                <a:latin typeface="Arial"/>
                <a:cs typeface="Arial"/>
              </a:rPr>
              <a:t> bé.</a:t>
            </a:r>
            <a:endParaRPr sz="33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44137" y="6106668"/>
            <a:ext cx="3215005" cy="4597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45" b="1">
                <a:solidFill>
                  <a:srgbClr val="2E3092"/>
                </a:solidFill>
                <a:latin typeface="Arial"/>
                <a:cs typeface="Arial"/>
              </a:rPr>
              <a:t>BAN</a:t>
            </a:r>
            <a:r>
              <a:rPr dirty="0" sz="2850" spc="10" b="1">
                <a:solidFill>
                  <a:srgbClr val="2E3092"/>
                </a:solidFill>
                <a:latin typeface="Arial"/>
                <a:cs typeface="Arial"/>
              </a:rPr>
              <a:t> </a:t>
            </a:r>
            <a:r>
              <a:rPr dirty="0" sz="2850" spc="65" b="1">
                <a:solidFill>
                  <a:srgbClr val="2E3092"/>
                </a:solidFill>
                <a:latin typeface="Arial"/>
                <a:cs typeface="Arial"/>
              </a:rPr>
              <a:t>T</a:t>
            </a:r>
            <a:r>
              <a:rPr dirty="0" sz="2850" spc="65" b="1">
                <a:solidFill>
                  <a:srgbClr val="2E3092"/>
                </a:solidFill>
                <a:latin typeface="Arial"/>
                <a:cs typeface="Arial"/>
              </a:rPr>
              <a:t>UYỂN</a:t>
            </a:r>
            <a:r>
              <a:rPr dirty="0" sz="2850" spc="10" b="1">
                <a:solidFill>
                  <a:srgbClr val="2E3092"/>
                </a:solidFill>
                <a:latin typeface="Arial"/>
                <a:cs typeface="Arial"/>
              </a:rPr>
              <a:t> </a:t>
            </a:r>
            <a:r>
              <a:rPr dirty="0" sz="2850" spc="75" b="1">
                <a:solidFill>
                  <a:srgbClr val="2E3092"/>
                </a:solidFill>
                <a:latin typeface="Arial"/>
                <a:cs typeface="Arial"/>
              </a:rPr>
              <a:t>SINH</a:t>
            </a:r>
            <a:endParaRPr sz="2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28772" y="6038052"/>
            <a:ext cx="4994275" cy="4597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55" b="1">
                <a:solidFill>
                  <a:srgbClr val="2E3092"/>
                </a:solidFill>
                <a:latin typeface="Arial"/>
                <a:cs typeface="Arial"/>
              </a:rPr>
              <a:t>T</a:t>
            </a:r>
            <a:r>
              <a:rPr dirty="0" sz="2850" spc="55" b="1">
                <a:solidFill>
                  <a:srgbClr val="2E3092"/>
                </a:solidFill>
                <a:latin typeface="Arial"/>
                <a:cs typeface="Arial"/>
              </a:rPr>
              <a:t>RÂN</a:t>
            </a:r>
            <a:r>
              <a:rPr dirty="0" sz="2850" spc="25" b="1">
                <a:solidFill>
                  <a:srgbClr val="2E3092"/>
                </a:solidFill>
                <a:latin typeface="Arial"/>
                <a:cs typeface="Arial"/>
              </a:rPr>
              <a:t> </a:t>
            </a:r>
            <a:r>
              <a:rPr dirty="0" sz="2850" spc="55" b="1">
                <a:solidFill>
                  <a:srgbClr val="2E3092"/>
                </a:solidFill>
                <a:latin typeface="Arial"/>
                <a:cs typeface="Arial"/>
              </a:rPr>
              <a:t>TRỌNG</a:t>
            </a:r>
            <a:r>
              <a:rPr dirty="0" sz="2850" spc="20" b="1">
                <a:solidFill>
                  <a:srgbClr val="2E3092"/>
                </a:solidFill>
                <a:latin typeface="Arial"/>
                <a:cs typeface="Arial"/>
              </a:rPr>
              <a:t> </a:t>
            </a:r>
            <a:r>
              <a:rPr dirty="0" sz="2850" spc="55" b="1">
                <a:solidFill>
                  <a:srgbClr val="2E3092"/>
                </a:solidFill>
                <a:latin typeface="Arial"/>
                <a:cs typeface="Arial"/>
              </a:rPr>
              <a:t>THÔNG</a:t>
            </a:r>
            <a:r>
              <a:rPr dirty="0" sz="2850" spc="20" b="1">
                <a:solidFill>
                  <a:srgbClr val="2E3092"/>
                </a:solidFill>
                <a:latin typeface="Arial"/>
                <a:cs typeface="Arial"/>
              </a:rPr>
              <a:t> </a:t>
            </a:r>
            <a:r>
              <a:rPr dirty="0" sz="2850" spc="5" b="1">
                <a:solidFill>
                  <a:srgbClr val="2E3092"/>
                </a:solidFill>
                <a:latin typeface="Arial"/>
                <a:cs typeface="Arial"/>
              </a:rPr>
              <a:t>BÁO!</a:t>
            </a:r>
            <a:endParaRPr sz="2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MyPC</dc:creator>
  <dc:title>Untitled-2</dc:title>
  <dcterms:created xsi:type="dcterms:W3CDTF">2023-07-03T03:56:14Z</dcterms:created>
  <dcterms:modified xsi:type="dcterms:W3CDTF">2023-07-03T03:56:14Z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2023-07-03T00:00:00Z</vt:filetime>
  </property>
  <property fmtid="{D5CDD505-2E9C-101B-9397-08002B2CF9AE}" pid="3" name="Creator">
    <vt:lpwstr>CorelDRAW 2020</vt:lpwstr>
  </property>
  <property fmtid="{D5CDD505-2E9C-101B-9397-08002B2CF9AE}" pid="4" name="LastSaved">
    <vt:filetime>2023-07-03T00:00:00Z</vt:filetime>
  </property>
</Properties>
</file>